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55048F-4A07-44B1-BF05-F9A88A35694A}">
  <a:tblStyle styleId="{2C55048F-4A07-44B1-BF05-F9A88A3569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537" y="6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20b17192b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20b17192b_4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20b17192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20b17192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sarah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f440e1df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f440e1df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Seth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f440e1df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f440e1df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f440e1df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f440e1df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victoria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440e1df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440e1df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stephen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f440e1df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f440e1df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tephen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20b17192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20b17192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seth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20b17192b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20b17192b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seth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20b17192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20b17192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sarah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20b17192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20b17192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victoria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20b17192b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20b17192b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victoria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14339" t="817" r="35973" b="640"/>
          <a:stretch/>
        </p:blipFill>
        <p:spPr>
          <a:xfrm>
            <a:off x="4104925" y="0"/>
            <a:ext cx="50390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81350" y="337825"/>
            <a:ext cx="3832800" cy="3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Carbon Nanotubes in Cancer Treatment</a:t>
            </a:r>
            <a:endParaRPr sz="4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3792975"/>
            <a:ext cx="41463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Victoria Mbakwe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Sarah Motz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Stephen Selvidge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Seth So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1088100" y="3478625"/>
            <a:ext cx="1970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71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1538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must be done to integrate CNTs in the body?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are the three main functions of CNTs for cancer treatment?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are the risks of using CNTs for cancer treatment?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must be done in order for CNTs to be used as standard cancer treatment?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700" y="3152425"/>
            <a:ext cx="2986601" cy="19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423950" y="1211700"/>
            <a:ext cx="8520600" cy="3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Bianco, A., Kostarelos, K. and Prato, M. (2005). Applications of carbon nanotubes in drug delivery. </a:t>
            </a:r>
            <a:r>
              <a:rPr lang="en" sz="1700" i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Current Opinion in Chemical Biology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9(6), pp.674-679.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Madani, S., Naderi, N., Dissanayake, O., Tan, A. and Seifalian, A. (2011). A new era of cancer treatment: carbon nanotubes as drug delivery tools. </a:t>
            </a:r>
            <a:r>
              <a:rPr lang="en" sz="1700" i="1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International Journal of Nanomedicine</a:t>
            </a: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p.2963.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www.cancer.ca. (2018). Cancer statistics at a glance - Canadian Cancer Society.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Williams, Mike. “Nanotubes Are Beacons in Cancer-Imaging Technique.” </a:t>
            </a:r>
            <a:r>
              <a:rPr lang="en" sz="1700" i="1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Rice News</a:t>
            </a: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20 May 2016.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D85C-195C-44B2-A3AF-99131CCA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CNT Laser Ablation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D4E90E-11F7-4BCE-AEF1-A62AC7115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36" y="1152474"/>
            <a:ext cx="6789061" cy="348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22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35575"/>
            <a:ext cx="3380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Rate: 15 million 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cases</a:t>
            </a:r>
            <a:r>
              <a:rPr lang="en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cancer are diagnosed 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 year </a:t>
            </a:r>
            <a:r>
              <a:rPr lang="en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globally</a:t>
            </a: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Common Types: Breast, Colorectal, and Lung</a:t>
            </a: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Current Methods: Chemotherapy, Radiotherapy, Surgical Resection</a:t>
            </a: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Downsides: Toxicity, Site non-targeting, Inefficacious and Collateral Damage</a:t>
            </a: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675" y="446688"/>
            <a:ext cx="5029200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95150" y="4496500"/>
            <a:ext cx="875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sturdy substrate, carbon nanotubes can provide potential solutions to these challenges.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Carbon Nanotubes	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Properties</a:t>
            </a: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Mechanical: 63 GPa, 1.3g/m3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Chemical: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electrons, large surface area</a:t>
            </a: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Fabrication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Chemical Vapor Deposition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Electric Arc Discharge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Laser Ablation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SWCNT:</a:t>
            </a:r>
            <a:r>
              <a:rPr lang="en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Single-Walled Carbon Nanotubes</a:t>
            </a: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MWCNT: Multi-Walled Carbon Nanotubes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028" y="1837321"/>
            <a:ext cx="4059751" cy="19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038" y="709375"/>
            <a:ext cx="2979874" cy="160806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Calibri"/>
                <a:ea typeface="Calibri"/>
                <a:cs typeface="Calibri"/>
                <a:sym typeface="Calibri"/>
              </a:rPr>
              <a:t>Functionalized CNTs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they?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• CNTs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odified to be more biocompatible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Noncovalent Functionalization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• Bonding of biocompatible functional Groups to the surface of the CNT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• Preserves the aromatic structure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Covalent Functionalization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• Oxidation with strong acid results in attached carboxylic functional group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• Alters chemical properties of side walls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200" y="216950"/>
            <a:ext cx="3922553" cy="12241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Transport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9415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Loading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Covalent – chemical binding via linker (Stanford)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Noncovalent – physical conjugation (e.g. п-п stacking, electrostatic adsorption)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Targeting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Functionalization – IgY antibodies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Cell Uptake – diffusion and endocytosis based on side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Cleaving – direct or heat activated silica caps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775" y="2854196"/>
            <a:ext cx="27622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The Process: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1532"/>
            <a:ext cx="9143999" cy="3318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2651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248225" y="2978600"/>
            <a:ext cx="60108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Image from Bawendi group, MIT Department of Chemistry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12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Thermal Ablation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Thermal Ablation: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Cancer therapy to target cancer cells, without harming healthy cells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Excite nanostructures to selectively heat and destroy cancer cells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6" name="Google Shape;106;p20"/>
          <p:cNvGraphicFramePr/>
          <p:nvPr/>
        </p:nvGraphicFramePr>
        <p:xfrm>
          <a:off x="497575" y="2350575"/>
          <a:ext cx="8148850" cy="2015176"/>
        </p:xfrm>
        <a:graphic>
          <a:graphicData uri="http://schemas.openxmlformats.org/drawingml/2006/table">
            <a:tbl>
              <a:tblPr>
                <a:noFill/>
                <a:tableStyleId>{2C55048F-4A07-44B1-BF05-F9A88A35694A}</a:tableStyleId>
              </a:tblPr>
              <a:tblGrid>
                <a:gridCol w="407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Short laser nanosecond exposure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Long laser exposure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2225"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Temperatures reach 300 C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Nanosecond exposure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Metastatic or individual tumor cell ablation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Minimal damage to surrounding tissues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Temperature range: 45 C – 65 C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Few minutes of laser exposure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relatively large primary cancer cells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Disables cell function via thermal protein denaturation; affects healthy tissues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Thermal Ablation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651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Proposed Method: CNT-Mediated Thermal Ablation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Laser-simulated CNT penetrates deeper than laser beam treatment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CNT exposed to 700-1100 nm radiofrequency can destroy cancer cells without affecting healthy tissues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Heat Shock Protein Experiment: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 method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cancer cells exposed to only the laser results in     a heat shock protein expression near the incident laser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Proposed method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laser exposed to CNTs results in heat shock protein expression is observed in deeper tissue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497750" y="4579375"/>
            <a:ext cx="77367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Conclusion: CNTs can be used to target cancer cells deep in malignant tissues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525" y="549125"/>
            <a:ext cx="2342950" cy="38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547</Words>
  <Application>Microsoft Office PowerPoint</Application>
  <PresentationFormat>On-screen Show (16:9)</PresentationFormat>
  <Paragraphs>99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Montserrat</vt:lpstr>
      <vt:lpstr>Arial</vt:lpstr>
      <vt:lpstr>Simple Light</vt:lpstr>
      <vt:lpstr>PowerPoint Presentation</vt:lpstr>
      <vt:lpstr>Background</vt:lpstr>
      <vt:lpstr>Carbon Nanotubes </vt:lpstr>
      <vt:lpstr>Functionalized CNTs</vt:lpstr>
      <vt:lpstr>Transport</vt:lpstr>
      <vt:lpstr>The Process:</vt:lpstr>
      <vt:lpstr>PowerPoint Presentation</vt:lpstr>
      <vt:lpstr>Thermal Ablation </vt:lpstr>
      <vt:lpstr>Thermal Ablation </vt:lpstr>
      <vt:lpstr>PowerPoint Presentation</vt:lpstr>
      <vt:lpstr>Conclusions</vt:lpstr>
      <vt:lpstr>References</vt:lpstr>
      <vt:lpstr>CNT Laser Ablation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Seth</cp:lastModifiedBy>
  <cp:revision>5</cp:revision>
  <dcterms:modified xsi:type="dcterms:W3CDTF">2018-09-20T17:24:07Z</dcterms:modified>
</cp:coreProperties>
</file>